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281" r:id="rId29"/>
    <p:sldId id="283" r:id="rId30"/>
    <p:sldId id="284" r:id="rId31"/>
    <p:sldId id="285" r:id="rId32"/>
    <p:sldId id="342" r:id="rId33"/>
    <p:sldId id="287" r:id="rId34"/>
    <p:sldId id="288" r:id="rId35"/>
    <p:sldId id="292" r:id="rId36"/>
    <p:sldId id="294" r:id="rId37"/>
    <p:sldId id="296" r:id="rId38"/>
    <p:sldId id="369" r:id="rId39"/>
    <p:sldId id="370" r:id="rId40"/>
    <p:sldId id="371" r:id="rId41"/>
    <p:sldId id="372" r:id="rId42"/>
    <p:sldId id="373" r:id="rId43"/>
    <p:sldId id="375" r:id="rId44"/>
    <p:sldId id="376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6" r:id="rId53"/>
    <p:sldId id="302" r:id="rId54"/>
    <p:sldId id="315" r:id="rId55"/>
    <p:sldId id="303" r:id="rId56"/>
    <p:sldId id="305" r:id="rId57"/>
    <p:sldId id="306" r:id="rId58"/>
    <p:sldId id="387" r:id="rId59"/>
    <p:sldId id="343" r:id="rId60"/>
    <p:sldId id="357" r:id="rId61"/>
    <p:sldId id="347" r:id="rId62"/>
    <p:sldId id="353" r:id="rId63"/>
    <p:sldId id="354" r:id="rId64"/>
    <p:sldId id="355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61" r:id="rId73"/>
    <p:sldId id="358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45" r:id="rId82"/>
    <p:sldId id="346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48" r:id="rId95"/>
    <p:sldId id="332" r:id="rId96"/>
    <p:sldId id="349" r:id="rId97"/>
    <p:sldId id="333" r:id="rId98"/>
    <p:sldId id="334" r:id="rId99"/>
    <p:sldId id="335" r:id="rId100"/>
    <p:sldId id="336" r:id="rId101"/>
    <p:sldId id="350" r:id="rId102"/>
    <p:sldId id="385" r:id="rId103"/>
    <p:sldId id="339" r:id="rId104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94B58E-BD6F-46E6-A41A-A0BD5428994A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6834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866FEA81-7977-4C2E-8E42-493439EF1EB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99320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D26F9-1DD7-47BE-92B3-2B9E287F15A8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1F82C8-707B-4E5A-A2CA-22F60F85C617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02A6B8-09B1-40EF-AEBA-CE7AB0524DAB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2B6E7F-F516-42D0-B6C4-185C40BC9570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C30688-A7AB-4CA4-8659-282C957EB310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AA3D3F-AF8B-4194-9E3D-7568C413CD86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EA3410-7C1B-450C-AC5C-0D1630DFC1CB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EEBAAA-8C42-4DC3-ADE4-49D198F3CB01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7845DF-D538-426F-8B7F-1C43B87035F0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2903DB-74EB-4243-974E-9BFC2C067D3F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650281-909F-4A93-BB9C-FBDB7C940F16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AB0433-366E-4F56-A466-C264C3826C68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FF57BE-3495-4629-B67D-66A9AD05E227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04C06D-7AE1-4FBF-87F9-59EFA0268E9A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F74D3C-C7EC-49F2-A065-525650DD90C8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D831AA-0FC1-4AAE-A58D-B224319C3421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54E865-C163-443E-8779-C16E5BE2D343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F78716-11D5-4DB5-BCAC-89A928400290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A3DBF9-9682-4675-AF85-23F84F401974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26C3CF-C727-4FF9-A117-D5AE313A0810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725C31-4514-4273-BBB5-D83A41F42A43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C7DEBD-D172-401E-9568-C8FF874E3610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650313-E7D2-4FE7-B318-A029A2B81EE9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259EC5-F20B-44FF-BDDD-56025410693F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F5943-1B83-4BA8-BBC3-9A441E9D9443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3D5A61-AB75-4C85-8311-3258659E9472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ED3F1C-DE5D-4F12-9335-82F2004C9194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DF563D-089F-45AF-847E-7651E3D0E94F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FA0BC4-C618-49FE-B1E5-1C26B4AF4933}" type="slidenum">
              <a:t>29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8A6723-FACA-4E85-9990-785117B77056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891DE9-BC40-46C4-9170-59F2C5F62150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4419C0-D324-48FE-92D2-03EF09BBADC7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469FA2-44BB-4151-A8E7-A864683F330E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FAF076-CAD4-4C64-9DA9-08B73C3D66D0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84B7B4-CBE5-49AF-BE6F-197F991DB839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1F2456-93DE-41DF-A584-11A009325CB5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2D0719-5DE3-43E1-B017-CD9F84B09D29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CE1BCB-F302-4B3F-9328-95EA8B784055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1E81D5-82CA-405B-94A0-09DA1A6BB301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F1D76B-F942-455C-8F11-D8ED67AEED6D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DE8493-7170-42FE-B3FF-E4D5271968A4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7CFCEC-5414-420F-B1B3-1325522FFD41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0F77F9-BD60-41DF-9266-EA90CBAF8724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996F78-2D50-401B-BBBE-799279330E7D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711815-3F33-45B8-9E45-8F046E0259FA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CFEF89-A747-4BEE-A6AE-9DDE3AF64F5F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C431CB-9517-48DE-9295-D126B1A5974C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63F93A-0D2D-4992-B18E-A6868D1E92E1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8C10E7-487F-44F2-BDFE-BD7BA2F270A7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63C74A-910D-4635-8263-4C9FCBCE6810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5617C2-A0D8-4A31-AD84-CD7B5AB13534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08232A-26E1-4E4A-A956-41F74CBE5597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8BB540-BED6-4392-81E5-5E775F7CD533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F1D7F5-7DF8-4F07-AFB8-44D08402A598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C9D732-628F-4282-9618-2D9BBEA16C85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27948A-7E02-412A-8442-FFCF5A0B1BBD}" type="slidenum">
              <a:t>60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18F18F-FEBE-4282-873F-7C37443CA863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EAB474-60CF-4A61-8A76-24854A9AE59D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43AD0A-F19A-496E-8B8A-B050CD50F8D5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60F5C3-CD78-4B4C-9FD8-2D612F5C4343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FD4CD9-5813-4D57-922A-F0C918BA15E6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BC2520-7CAA-4350-9655-C6C1790E33AF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F6A197-7566-4609-8916-755C9EEBAC65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A4CB83F-FCC3-49AD-8B57-9C76722B5B5E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74FC35-E6CC-4AB8-ABE8-D9E4AB87C57C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3ED6EF-19D1-4E11-8D6D-7AD072D0794B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A87B45-05BB-46D4-9349-2F3EACAFD021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128B8D-B1C5-43C7-B9F3-AAC3B6B369A0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F72A21-D328-4752-A6DE-095C4406858A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D5DE87-7B53-472C-A2E0-9D7111A25061}" type="slidenum">
              <a:t>71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AC6704-B072-4598-B5D6-5AB0005AE886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7E0F65-00E5-4541-B7E6-C6283B736EC2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AB1EAB-75EC-4B5F-B110-E275D530DE3C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C95C5C4-C456-4241-84EA-4E10239DFEAC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92DB7F-6441-4885-A3E2-1C00401FE141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B68C70-E5FE-47FE-9761-E5D619FE582E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64D4D0-7782-41B9-BBB7-96185E9976BB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A06C33-6C34-4EC2-8084-CDE3DEC388B3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B0FCC1-276A-4BD8-8767-D612AE3817D2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C1ABE9-5BFF-4BCB-83EF-5A8977E2CF7B}" type="slidenum">
              <a:t>86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4DA15E-CFD5-428F-95C9-FBAFF2DB0E77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EF07EC-16D8-4F9E-9372-3A1BF753592F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64487C-4C53-46A0-9809-1E11FC2789D1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E1897B-09CB-44E2-BCBD-118A91EFB4C0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2CCA60-1F2E-4EB9-822C-F7A94139D1C1}" type="slidenum">
              <a:t>90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D0C5C8-A4A8-409B-AF01-5A55632F5B3A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15E6F0-BC93-46F6-9FF3-35373D00838C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90A126-D112-4EB1-B3C2-464DB94B6E4B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F3732F-B4D0-4BE6-90AD-86EB666859C2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6BB140-285B-4FD7-B0B1-FD6322CA9FAB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955E3-C6B5-4B4E-94D2-34A17DC2F814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D8FC96-B1DF-437D-BED8-AA44A98A409A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D119A1-5AE3-4D0F-8F46-2A62879B6AEC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FCE2AB-0CD9-4DF7-A2EB-C46912157179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BB2408-046A-4DDD-93ED-160D3B006EC4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3F7F8D-9F56-436A-A477-694E0052E269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89EA9C-C7EE-495D-BCAF-39B45E50EC02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E7C5FA-95B6-409F-9016-C66E672C4247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14588A-63B8-406E-8C34-0EBAA12A4E0B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B4EA01-A4ED-495E-9F46-54EB4032238E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2A0054-877C-45FA-A114-036BAC380975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5129B0-4C91-4F10-93A2-09BBA68C2020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FDFA99-0BB5-4367-B42D-2FE2C3DA6506}" type="slidenum">
              <a:t>99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6D2938-6BA7-447A-B2BD-D28A03FF7BD4}" type="slidenum">
              <a:t>99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37D45C-3B39-4570-BE3C-6E79A6088A46}" type="slidenum">
              <a:t>100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D85BFE-729E-44AF-803A-7FB4BE90CFAB}" type="slidenum">
              <a:t>100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C1C005-52BD-47CD-B0AD-0C4DF6F9BB56}" type="slidenum">
              <a:t>103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A1D9D3-331D-4F16-B7FF-B2DEC283BB2E}" type="slidenum">
              <a:t>103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DB7E51-F6E0-430C-9C10-6C3AE40FC96D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C752EB-3526-4F3D-AACE-69166B028721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80BB73-48D7-425B-A441-80F3CFD88143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F2C6E7-07A0-4CA6-9EDA-C57BBF3596C2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3C8FBB-D607-4191-B8AB-DFAAE2FBF448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2E185D-68DA-43A7-99E5-D5CBC9C85F24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305D3D-752D-4561-B1F6-3858E4634BFB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410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F8F9E9-97E6-4E9F-AE6E-3AEA44385F9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4234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C5930-FD40-4D53-AB9F-16BE5EE7843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13938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A04889-C08A-4E15-BF86-135DC7B6BBC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1660637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62B5FB-01C4-4131-8474-94AE41BECBA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6389479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84E413-E6C6-43FF-AB28-3DCEC569C7A5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00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7769EA-B94A-4E74-90AE-7F773845B5C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75580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BE1001-4098-4A5C-AB04-23B159FBA9D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499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80D9A0-CEF8-42DD-A841-A680A5C1D47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67267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E14A9D-12EA-4F30-8A3C-9AD66077146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49871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73EE36-F520-47B9-A60D-6D8E45E3B19A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186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78E7C4-03CF-4542-B24C-9A266FBB2E3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9466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2BAFAF-F6FF-4010-99AB-06D116A5721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4534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D32BD1EA-3E95-43FC-A6F6-2CEFCC7AF2E3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16" y="1807339"/>
            <a:ext cx="3009903" cy="371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0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4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6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6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730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45" y="6528239"/>
            <a:ext cx="1885950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89" y="6528239"/>
            <a:ext cx="2695578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17565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830</Words>
  <Application>Microsoft Office PowerPoint</Application>
  <PresentationFormat>Widescreen</PresentationFormat>
  <Paragraphs>189</Paragraphs>
  <Slides>103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 Unicode MS</vt:lpstr>
      <vt:lpstr>Microsoft YaHei</vt:lpstr>
      <vt:lpstr>Andale Sans UI</vt:lpstr>
      <vt:lpstr>Arial</vt:lpstr>
      <vt:lpstr>Calibri</vt:lpstr>
      <vt:lpstr>Lucida Sans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143</cp:revision>
  <dcterms:created xsi:type="dcterms:W3CDTF">2009-04-16T11:32:32Z</dcterms:created>
  <dcterms:modified xsi:type="dcterms:W3CDTF">2016-10-16T09:49:06Z</dcterms:modified>
</cp:coreProperties>
</file>